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Heading Title" id="{C21007F3-C850-6C4C-BBE9-8621B8588966}">
          <p14:sldIdLst>
            <p14:sldId id="256"/>
          </p14:sldIdLst>
        </p14:section>
        <p14:section name="Sub Heading" id="{3630AC2E-A1B8-4C42-986D-7DE7F7B2C189}">
          <p14:sldIdLst>
            <p14:sldId id="257"/>
            <p14:sldId id="258"/>
            <p14:sldId id="261"/>
          </p14:sldIdLst>
        </p14:section>
        <p14:section name="Colour Slides" id="{D3DB104D-4461-2241-B4CD-B638F651E8EE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F80"/>
    <a:srgbClr val="C15136"/>
    <a:srgbClr val="7A983E"/>
    <a:srgbClr val="53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712"/>
  </p:normalViewPr>
  <p:slideViewPr>
    <p:cSldViewPr snapToGrid="0" snapToObjects="1">
      <p:cViewPr varScale="1"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>
                <a:solidFill>
                  <a:srgbClr val="534C3F"/>
                </a:solidFill>
              </a:defRPr>
            </a:pPr>
            <a:r>
              <a:rPr lang="en-US" dirty="0">
                <a:solidFill>
                  <a:srgbClr val="534C3F"/>
                </a:solidFill>
                <a:latin typeface="Arial"/>
                <a:cs typeface="Arial"/>
              </a:rPr>
              <a:t>Chart Title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rgbClr val="C15136"/>
            </a:solidFill>
            <a:ln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2-431C-9028-CC79A2524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rgbClr val="7A983E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2-431C-9028-CC79A2524D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rgbClr val="AD9F8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2-431C-9028-CC79A2524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664680"/>
        <c:axId val="2139524088"/>
      </c:barChart>
      <c:catAx>
        <c:axId val="2133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9524088"/>
        <c:crosses val="autoZero"/>
        <c:auto val="1"/>
        <c:lblAlgn val="ctr"/>
        <c:lblOffset val="100"/>
        <c:noMultiLvlLbl val="0"/>
      </c:catAx>
      <c:valAx>
        <c:axId val="2139524088"/>
        <c:scaling>
          <c:orientation val="minMax"/>
        </c:scaling>
        <c:delete val="0"/>
        <c:axPos val="l"/>
        <c:majorGridlines>
          <c:spPr>
            <a:ln>
              <a:solidFill>
                <a:srgbClr val="AD9F8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3664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534C3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8F10-D628-EF41-BC13-17266753C1A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D500-B4EA-DB4A-925B-FDFC88BF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FDD5-9CF4-5E4C-8A9F-BA3ACD4B845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949"/>
          <a:stretch/>
        </p:blipFill>
        <p:spPr>
          <a:xfrm>
            <a:off x="0" y="2763078"/>
            <a:ext cx="9144000" cy="41535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68807"/>
          </a:xfrm>
        </p:spPr>
        <p:txBody>
          <a:bodyPr anchor="ctr" anchorCtr="0">
            <a:normAutofit/>
          </a:bodyPr>
          <a:lstStyle/>
          <a:p>
            <a:r>
              <a:rPr lang="en-GB" sz="4800" baseline="30000" dirty="0">
                <a:solidFill>
                  <a:srgbClr val="FFFFFF"/>
                </a:solidFill>
                <a:latin typeface="Arial"/>
                <a:cs typeface="Arial"/>
              </a:rPr>
              <a:t>Header Typeface Arial Regular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3750" y="5518572"/>
            <a:ext cx="8761300" cy="868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aseline="30000" dirty="0">
                <a:solidFill>
                  <a:srgbClr val="534C3F"/>
                </a:solidFill>
                <a:latin typeface="Arial"/>
                <a:cs typeface="Arial"/>
              </a:rPr>
              <a:t>Subhead Typeface Arial Regular 24pt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95417-A480-DD46-B443-41742705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76" y="537888"/>
            <a:ext cx="1876747" cy="18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8415"/>
          <a:stretch/>
        </p:blipFill>
        <p:spPr>
          <a:xfrm>
            <a:off x="0" y="4943231"/>
            <a:ext cx="6545766" cy="191476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2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CB37B-7B86-CF49-BC87-A159097A3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683" y="5296721"/>
            <a:ext cx="1089824" cy="10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300"/>
          <a:stretch/>
        </p:blipFill>
        <p:spPr>
          <a:xfrm>
            <a:off x="0" y="5705231"/>
            <a:ext cx="7927803" cy="115276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3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56655-06A8-F74D-9F47-B49E9462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607" y="5896303"/>
            <a:ext cx="713111" cy="7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956"/>
          <a:stretch/>
        </p:blipFill>
        <p:spPr>
          <a:xfrm>
            <a:off x="0" y="5705231"/>
            <a:ext cx="7959334" cy="1152769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4</a:t>
            </a:fld>
            <a:endParaRPr lang="en-US" dirty="0">
              <a:solidFill>
                <a:srgbClr val="534C3F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36401922"/>
              </p:ext>
            </p:extLst>
          </p:nvPr>
        </p:nvGraphicFramePr>
        <p:xfrm>
          <a:off x="660922" y="669589"/>
          <a:ext cx="7871218" cy="473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430475-9080-AD40-80DE-951C2D18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258" y="5895343"/>
            <a:ext cx="724361" cy="7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9067"/>
            <a:ext cx="9153550" cy="6916615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2917" y="1687719"/>
            <a:ext cx="8087684" cy="28453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aseline="30000" dirty="0">
                <a:solidFill>
                  <a:srgbClr val="FFFFFF"/>
                </a:solidFill>
                <a:latin typeface="Arial"/>
                <a:cs typeface="Arial"/>
              </a:rPr>
              <a:t>Header Typeface Arial Regular 48pt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35962-FD44-F944-846C-96003D2CF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3" r="85918" b="70727"/>
          <a:stretch/>
        </p:blipFill>
        <p:spPr>
          <a:xfrm>
            <a:off x="7864528" y="5519651"/>
            <a:ext cx="1289021" cy="1338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82DFC-2D68-FB4D-A371-53706241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39" y="5899222"/>
            <a:ext cx="728004" cy="7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519"/>
            <a:ext cx="9182196" cy="69166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FFFFF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FFFFFF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BAB32-A2A1-CF4B-BE89-FAD8EFFF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187" b="80246"/>
          <a:stretch/>
        </p:blipFill>
        <p:spPr>
          <a:xfrm>
            <a:off x="7959055" y="5464670"/>
            <a:ext cx="1084729" cy="136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A4490-CA96-E24B-85CA-4C46B2EB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31" y="5907768"/>
            <a:ext cx="728004" cy="7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Private</dc:creator>
  <cp:lastModifiedBy>Sonke Dandala</cp:lastModifiedBy>
  <cp:revision>24</cp:revision>
  <dcterms:created xsi:type="dcterms:W3CDTF">2015-04-20T14:23:38Z</dcterms:created>
  <dcterms:modified xsi:type="dcterms:W3CDTF">2020-03-04T13:38:02Z</dcterms:modified>
</cp:coreProperties>
</file>