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Heading Title" id="{C21007F3-C850-6C4C-BBE9-8621B8588966}">
          <p14:sldIdLst>
            <p14:sldId id="256"/>
          </p14:sldIdLst>
        </p14:section>
        <p14:section name="Sub Heading" id="{3630AC2E-A1B8-4C42-986D-7DE7F7B2C189}">
          <p14:sldIdLst>
            <p14:sldId id="257"/>
            <p14:sldId id="258"/>
            <p14:sldId id="261"/>
          </p14:sldIdLst>
        </p14:section>
        <p14:section name="Colour Slides" id="{D3DB104D-4461-2241-B4CD-B638F651E8EE}">
          <p14:sldIdLst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673C"/>
    <a:srgbClr val="AD9F80"/>
    <a:srgbClr val="C15136"/>
    <a:srgbClr val="7A983E"/>
    <a:srgbClr val="534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48"/>
  </p:normalViewPr>
  <p:slideViewPr>
    <p:cSldViewPr snapToGrid="0" snapToObjects="1">
      <p:cViewPr varScale="1">
        <p:scale>
          <a:sx n="98" d="100"/>
          <a:sy n="98" d="100"/>
        </p:scale>
        <p:origin x="19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>
                <a:solidFill>
                  <a:srgbClr val="534C3F"/>
                </a:solidFill>
              </a:defRPr>
            </a:pPr>
            <a:r>
              <a:rPr lang="en-US" dirty="0">
                <a:solidFill>
                  <a:srgbClr val="534C3F"/>
                </a:solidFill>
                <a:latin typeface="Arial"/>
                <a:cs typeface="Arial"/>
              </a:rPr>
              <a:t>Chart Title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solidFill>
              <a:srgbClr val="C15136"/>
            </a:solidFill>
            <a:ln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2-431C-9028-CC79A2524D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solidFill>
              <a:srgbClr val="7A983E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2-431C-9028-CC79A2524D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solidFill>
              <a:srgbClr val="AD9F8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52-431C-9028-CC79A2524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3664680"/>
        <c:axId val="2139524088"/>
      </c:barChart>
      <c:catAx>
        <c:axId val="213366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rgbClr val="C15136"/>
            </a:solidFill>
          </a:ln>
        </c:spPr>
        <c:txPr>
          <a:bodyPr/>
          <a:lstStyle/>
          <a:p>
            <a:pPr>
              <a:defRPr>
                <a:solidFill>
                  <a:srgbClr val="534C3F"/>
                </a:solidFill>
              </a:defRPr>
            </a:pPr>
            <a:endParaRPr lang="en-US"/>
          </a:p>
        </c:txPr>
        <c:crossAx val="2139524088"/>
        <c:crosses val="autoZero"/>
        <c:auto val="1"/>
        <c:lblAlgn val="ctr"/>
        <c:lblOffset val="100"/>
        <c:noMultiLvlLbl val="0"/>
      </c:catAx>
      <c:valAx>
        <c:axId val="2139524088"/>
        <c:scaling>
          <c:orientation val="minMax"/>
        </c:scaling>
        <c:delete val="0"/>
        <c:axPos val="l"/>
        <c:majorGridlines>
          <c:spPr>
            <a:ln>
              <a:solidFill>
                <a:srgbClr val="AD9F80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solidFill>
              <a:srgbClr val="C15136"/>
            </a:solidFill>
          </a:ln>
        </c:spPr>
        <c:txPr>
          <a:bodyPr/>
          <a:lstStyle/>
          <a:p>
            <a:pPr>
              <a:defRPr>
                <a:solidFill>
                  <a:srgbClr val="534C3F"/>
                </a:solidFill>
              </a:defRPr>
            </a:pPr>
            <a:endParaRPr lang="en-US"/>
          </a:p>
        </c:txPr>
        <c:crossAx val="21336646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534C3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F8F10-D628-EF41-BC13-17266753C1A6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D500-B4EA-DB4A-925B-FDFC88BF4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0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7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1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2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9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9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9FDD5-9CF4-5E4C-8A9F-BA3ACD4B8459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54A5-13D2-3040-A9E4-6DEC21601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6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898232"/>
            <a:ext cx="6400800" cy="868807"/>
          </a:xfrm>
        </p:spPr>
        <p:txBody>
          <a:bodyPr anchor="ctr" anchorCtr="0">
            <a:normAutofit/>
          </a:bodyPr>
          <a:lstStyle/>
          <a:p>
            <a:r>
              <a:rPr lang="en-GB" sz="4800" baseline="30000" dirty="0">
                <a:solidFill>
                  <a:srgbClr val="DD673C"/>
                </a:solidFill>
                <a:latin typeface="Arial"/>
                <a:cs typeface="Arial"/>
              </a:rPr>
              <a:t>Header Typeface Arial Regular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05990" y="4822130"/>
            <a:ext cx="6193407" cy="8688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aseline="30000" dirty="0">
                <a:solidFill>
                  <a:schemeClr val="accent3"/>
                </a:solidFill>
                <a:latin typeface="Arial"/>
                <a:cs typeface="Arial"/>
              </a:rPr>
              <a:t>Subhead Typeface Arial Regular 24pt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95417-A480-DD46-B443-417427059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25" y="712800"/>
            <a:ext cx="1876747" cy="1884889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A0948BD-E247-7048-8EB6-5760B3526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4111" r="33729"/>
          <a:stretch/>
        </p:blipFill>
        <p:spPr>
          <a:xfrm>
            <a:off x="6911439" y="0"/>
            <a:ext cx="2232561" cy="2175808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632FD85D-D9BC-F540-829C-605EB7500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4111" r="33729"/>
          <a:stretch/>
        </p:blipFill>
        <p:spPr>
          <a:xfrm rot="10800000">
            <a:off x="-14037" y="4773083"/>
            <a:ext cx="2175346" cy="21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72917" y="563344"/>
            <a:ext cx="7998166" cy="4414181"/>
          </a:xfrm>
        </p:spPr>
        <p:txBody>
          <a:bodyPr anchor="ctr" anchorCtr="0"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rgbClr val="534C3F"/>
                </a:solidFill>
                <a:latin typeface="Arial"/>
                <a:cs typeface="Arial"/>
              </a:rPr>
              <a:t>Typeface Arial Bold 36pt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534C3F"/>
                </a:solidFill>
              </a:rPr>
              <a:pPr algn="ctr"/>
              <a:t>2</a:t>
            </a:fld>
            <a:endParaRPr lang="en-US" dirty="0">
              <a:solidFill>
                <a:srgbClr val="534C3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CB37B-7B86-CF49-BC87-A159097A3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83" y="5296721"/>
            <a:ext cx="1089824" cy="1094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7D168-E5C3-B14C-8570-B73B287763B9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Government Employees Pension Fund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79E35DD6-5543-EA4C-A783-4B9679A78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4111" r="33729"/>
          <a:stretch/>
        </p:blipFill>
        <p:spPr>
          <a:xfrm>
            <a:off x="6947065" y="0"/>
            <a:ext cx="2185412" cy="21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2917" y="563344"/>
            <a:ext cx="7998166" cy="4414181"/>
          </a:xfrm>
        </p:spPr>
        <p:txBody>
          <a:bodyPr anchor="ctr" anchorCtr="0"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rgbClr val="534C3F"/>
                </a:solidFill>
                <a:latin typeface="Arial"/>
                <a:cs typeface="Arial"/>
              </a:rPr>
              <a:t>Typeface Arial Bold 36pt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rgbClr val="534C3F"/>
                </a:solidFill>
                <a:latin typeface="Arial"/>
                <a:cs typeface="Arial"/>
              </a:rPr>
              <a:t>Typeface Arial Regular 32pt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534C3F"/>
                </a:solidFill>
              </a:rPr>
              <a:pPr algn="ctr"/>
              <a:t>3</a:t>
            </a:fld>
            <a:endParaRPr lang="en-US" dirty="0">
              <a:solidFill>
                <a:srgbClr val="534C3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56655-06A8-F74D-9F47-B49E9462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607" y="5896303"/>
            <a:ext cx="713111" cy="7162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FE4D83-0688-474A-ACCA-9FEC528AB10A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Government Employees Pension Fund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91BE89C-A0F0-7D4D-B709-1DBEF9361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4111" r="33729"/>
          <a:stretch/>
        </p:blipFill>
        <p:spPr>
          <a:xfrm>
            <a:off x="6863938" y="-12032"/>
            <a:ext cx="2292760" cy="22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534C3F"/>
                </a:solidFill>
              </a:rPr>
              <a:pPr algn="ctr"/>
              <a:t>4</a:t>
            </a:fld>
            <a:endParaRPr lang="en-US" dirty="0">
              <a:solidFill>
                <a:srgbClr val="534C3F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1003345"/>
              </p:ext>
            </p:extLst>
          </p:nvPr>
        </p:nvGraphicFramePr>
        <p:xfrm>
          <a:off x="660922" y="1041400"/>
          <a:ext cx="7174978" cy="435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430475-9080-AD40-80DE-951C2D189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58" y="5895343"/>
            <a:ext cx="724361" cy="7275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96DF4-012D-904D-9968-D84BD22D7C80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Government Employees Pension Fund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938008E-1F6B-B94F-9AF7-B0C9BC452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4111" r="33729"/>
          <a:stretch/>
        </p:blipFill>
        <p:spPr>
          <a:xfrm>
            <a:off x="6887688" y="0"/>
            <a:ext cx="2256312" cy="21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E35962-FD44-F944-846C-96003D2CF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23" r="85918" b="70727"/>
          <a:stretch/>
        </p:blipFill>
        <p:spPr>
          <a:xfrm>
            <a:off x="0" y="-403058"/>
            <a:ext cx="9156031" cy="7664116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FFFFFF"/>
                </a:solidFill>
              </a:rPr>
              <a:pPr algn="ctr"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72917" y="1687719"/>
            <a:ext cx="8087684" cy="28453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baseline="30000" dirty="0">
                <a:solidFill>
                  <a:schemeClr val="bg1"/>
                </a:solidFill>
                <a:latin typeface="Arial"/>
                <a:cs typeface="Arial"/>
              </a:rPr>
              <a:t>Header Typeface Arial Regular 48pt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B82DFC-2D68-FB4D-A371-53706241C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539" y="5899222"/>
            <a:ext cx="728004" cy="732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70106-1822-AE4E-9153-E8A710053D26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Government Employees Pension Fund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E46BB252-ED43-A241-B54B-73BAF56763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4111" r="33729"/>
          <a:stretch/>
        </p:blipFill>
        <p:spPr>
          <a:xfrm>
            <a:off x="6911439" y="-403058"/>
            <a:ext cx="2223997" cy="216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BBAB32-A2A1-CF4B-BE89-FAD8EFFF4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187" b="80246"/>
          <a:stretch/>
        </p:blipFill>
        <p:spPr>
          <a:xfrm>
            <a:off x="0" y="-100377"/>
            <a:ext cx="9232900" cy="69583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11876" y="6162076"/>
            <a:ext cx="920248" cy="365125"/>
          </a:xfrm>
        </p:spPr>
        <p:txBody>
          <a:bodyPr/>
          <a:lstStyle/>
          <a:p>
            <a:pPr algn="ctr"/>
            <a:fld id="{3A0854A5-13D2-3040-A9E4-6DEC21601E54}" type="slidenum">
              <a:rPr lang="en-US" smtClean="0">
                <a:solidFill>
                  <a:srgbClr val="FFFFFF"/>
                </a:solidFill>
              </a:rPr>
              <a:pPr algn="ctr"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2917" y="563344"/>
            <a:ext cx="7998166" cy="4414181"/>
          </a:xfrm>
        </p:spPr>
        <p:txBody>
          <a:bodyPr anchor="ctr" anchorCtr="0"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baseline="30000" dirty="0">
                <a:solidFill>
                  <a:schemeClr val="bg1"/>
                </a:solidFill>
                <a:latin typeface="Arial"/>
                <a:cs typeface="Arial"/>
              </a:rPr>
              <a:t>Typeface Arial Bold 36pt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</a:p>
          <a:p>
            <a:pPr>
              <a:lnSpc>
                <a:spcPct val="120000"/>
              </a:lnSpc>
            </a:pPr>
            <a:r>
              <a:rPr lang="en-GB" baseline="30000" dirty="0">
                <a:solidFill>
                  <a:schemeClr val="bg1"/>
                </a:solidFill>
                <a:latin typeface="Arial"/>
                <a:cs typeface="Arial"/>
              </a:rPr>
              <a:t>Typeface Arial Regular 32pt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A4490-CA96-E24B-85CA-4C46B2EB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31" y="5907768"/>
            <a:ext cx="728004" cy="732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10CA3E-B447-CF4D-B483-094D09F2085F}"/>
              </a:ext>
            </a:extLst>
          </p:cNvPr>
          <p:cNvSpPr txBox="1"/>
          <p:nvPr/>
        </p:nvSpPr>
        <p:spPr>
          <a:xfrm>
            <a:off x="572917" y="6192224"/>
            <a:ext cx="3830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Government Employees Pension Fund</a:t>
            </a:r>
          </a:p>
        </p:txBody>
      </p:sp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79695E1E-6226-7F4A-9295-D64E31B61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24111" r="33729"/>
          <a:stretch/>
        </p:blipFill>
        <p:spPr>
          <a:xfrm>
            <a:off x="7053943" y="-100377"/>
            <a:ext cx="2178957" cy="21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125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iMac Private</dc:creator>
  <cp:lastModifiedBy>Sonke Dandala</cp:lastModifiedBy>
  <cp:revision>29</cp:revision>
  <dcterms:created xsi:type="dcterms:W3CDTF">2015-04-20T14:23:38Z</dcterms:created>
  <dcterms:modified xsi:type="dcterms:W3CDTF">2022-07-13T14:30:13Z</dcterms:modified>
</cp:coreProperties>
</file>